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61" r:id="rId3"/>
    <p:sldId id="256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21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5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1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4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eorgia" pitchFamily="18" charset="0"/>
              </a:defRPr>
            </a:lvl1pPr>
          </a:lstStyle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3206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7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44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289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6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063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9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605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3/26/14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0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724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idx="10"/>
          </p:nvPr>
        </p:nvSpPr>
        <p:spPr>
          <a:xfrm>
            <a:off x="2590800" y="3124200"/>
            <a:ext cx="914400" cy="9144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3016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4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3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73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54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56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w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1C78E-E5EE-CD49-97E6-F89D7F90D872}" type="datetimeFigureOut">
              <a:rPr lang="en-US" smtClean="0"/>
              <a:t>3/26/14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70177-F5DF-B842-9FDA-6545B66C86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238247" y="6434242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C699CB88-5E1A-4FAC-892A-60949ACB1F6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3/26/14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318367" y="64342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291903" y="6433808"/>
            <a:ext cx="842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eorgia" pitchFamily="18" charset="0"/>
              </a:defRPr>
            </a:lvl1pPr>
          </a:lstStyle>
          <a:p>
            <a:pPr defTabSz="914400"/>
            <a:fld id="{91974DF9-AD47-4691-BA21-BBFCE3637A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/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0"/>
            <a:ext cx="9144000" cy="26064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34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de-DE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0" y="638132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4128" y="809898"/>
            <a:ext cx="9144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4304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pic>
        <p:nvPicPr>
          <p:cNvPr id="8" name="Picture 7" descr="Chalmers_GU.wm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453336"/>
            <a:ext cx="3816424" cy="33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Introducing Emil</a:t>
            </a:r>
          </a:p>
          <a:p>
            <a:endParaRPr lang="en-US" dirty="0"/>
          </a:p>
          <a:p>
            <a:r>
              <a:rPr lang="en-US" dirty="0" smtClean="0"/>
              <a:t>Room for lectures is J243 from now on</a:t>
            </a:r>
          </a:p>
          <a:p>
            <a:endParaRPr lang="en-US" dirty="0"/>
          </a:p>
          <a:p>
            <a:r>
              <a:rPr lang="en-US" dirty="0" smtClean="0"/>
              <a:t>Choosing agile practices in the group</a:t>
            </a:r>
          </a:p>
          <a:p>
            <a:pPr lvl="1"/>
            <a:r>
              <a:rPr lang="en-US" dirty="0" smtClean="0"/>
              <a:t>Suggestion 1: Start with Scrum, add a bit more</a:t>
            </a:r>
          </a:p>
          <a:p>
            <a:pPr lvl="1"/>
            <a:r>
              <a:rPr lang="en-US" dirty="0" smtClean="0"/>
              <a:t>Suggestion 2: As an individual, select 2-3 practice, make them work in your team, focus on this in your report</a:t>
            </a:r>
          </a:p>
          <a:p>
            <a:pPr lvl="2"/>
            <a:r>
              <a:rPr lang="en-US" dirty="0" smtClean="0"/>
              <a:t>E.g. define a fixed time per week for pair programming</a:t>
            </a:r>
          </a:p>
          <a:p>
            <a:pPr lvl="2"/>
            <a:endParaRPr lang="en-US" dirty="0"/>
          </a:p>
          <a:p>
            <a:pPr lvl="1"/>
            <a:r>
              <a:rPr lang="en-US" dirty="0" smtClean="0"/>
              <a:t>One of your group: Prepare to present your group’s selection of practices on Apr-4 (&lt;5min, no slides)</a:t>
            </a:r>
          </a:p>
          <a:p>
            <a:pPr lvl="1"/>
            <a:r>
              <a:rPr lang="en-US" dirty="0" smtClean="0"/>
              <a:t>Please look into the </a:t>
            </a:r>
            <a:r>
              <a:rPr lang="en-US" dirty="0" err="1" smtClean="0"/>
              <a:t>Kanban</a:t>
            </a:r>
            <a:r>
              <a:rPr lang="en-US" dirty="0" smtClean="0"/>
              <a:t> video before Apr-4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052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Agile Development Processes 2014</a:t>
            </a:r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167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Pair programming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386" y="272219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Driver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410" y="2166202"/>
            <a:ext cx="11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Navigator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81469" y="6190893"/>
            <a:ext cx="60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Task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upload.wikimedia.org</a:t>
            </a:r>
            <a:r>
              <a:rPr lang="en-US" sz="800" dirty="0" smtClean="0"/>
              <a:t>/</a:t>
            </a:r>
            <a:r>
              <a:rPr lang="en-US" sz="800" dirty="0" err="1" smtClean="0"/>
              <a:t>wikipedia</a:t>
            </a:r>
            <a:r>
              <a:rPr lang="en-US" sz="800" dirty="0" smtClean="0"/>
              <a:t>/commons/b/</a:t>
            </a:r>
            <a:r>
              <a:rPr lang="en-US" sz="800" dirty="0" err="1" smtClean="0"/>
              <a:t>bd</a:t>
            </a:r>
            <a:r>
              <a:rPr lang="en-US" sz="800" dirty="0" smtClean="0"/>
              <a:t>/Jari-Matti_Latvala-2007_Wales_Rally_GB_001.jpg</a:t>
            </a:r>
            <a:endParaRPr lang="en-US" sz="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581469" y="5969341"/>
            <a:ext cx="725788" cy="67321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163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We know the tools of the driver…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84383" y="6611779"/>
            <a:ext cx="1359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https://</a:t>
            </a:r>
            <a:r>
              <a:rPr lang="en-US" sz="1000" dirty="0" err="1" smtClean="0">
                <a:solidFill>
                  <a:srgbClr val="FFFFFF"/>
                </a:solidFill>
              </a:rPr>
              <a:t>flic.kr</a:t>
            </a:r>
            <a:r>
              <a:rPr lang="en-US" sz="1000" dirty="0" smtClean="0">
                <a:solidFill>
                  <a:srgbClr val="FFFFFF"/>
                </a:solidFill>
              </a:rPr>
              <a:t>/p/77rfcL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6478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3" t="4986" r="2026" b="4898"/>
          <a:stretch/>
        </p:blipFill>
        <p:spPr>
          <a:xfrm>
            <a:off x="-2" y="24304"/>
            <a:ext cx="9142158" cy="6833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043" y="2600060"/>
            <a:ext cx="34438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/>
                <a:cs typeface="Georgia"/>
              </a:rPr>
              <a:t>It is time to take care of the navigator…</a:t>
            </a:r>
            <a:endParaRPr lang="en-US" sz="3200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156" y="661177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dirty="0" smtClean="0">
                <a:solidFill>
                  <a:srgbClr val="FFFFFF"/>
                </a:solidFill>
              </a:rPr>
              <a:t>http://</a:t>
            </a:r>
            <a:r>
              <a:rPr lang="en-US" sz="1000" dirty="0" err="1" smtClean="0">
                <a:solidFill>
                  <a:srgbClr val="FFFFFF"/>
                </a:solidFill>
              </a:rPr>
              <a:t>en.wikipedia.org</a:t>
            </a:r>
            <a:r>
              <a:rPr lang="en-US" sz="1000" dirty="0" smtClean="0">
                <a:solidFill>
                  <a:srgbClr val="FFFFFF"/>
                </a:solidFill>
              </a:rPr>
              <a:t>/wiki/</a:t>
            </a:r>
            <a:r>
              <a:rPr lang="en-US" sz="1000" dirty="0" err="1" smtClean="0">
                <a:solidFill>
                  <a:srgbClr val="FFFFFF"/>
                </a:solidFill>
              </a:rPr>
              <a:t>File:Pacenotes.jpg</a:t>
            </a:r>
            <a:endParaRPr lang="en-US" sz="1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3810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Pair Programming </a:t>
            </a:r>
            <a:r>
              <a:rPr lang="en-US" dirty="0" err="1" smtClean="0"/>
              <a:t>Pacenotes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92" y="1434663"/>
            <a:ext cx="2931291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02068" y="3401774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en.wikipedia.org</a:t>
            </a:r>
            <a:r>
              <a:rPr lang="en-US" sz="1000" dirty="0" smtClean="0"/>
              <a:t>/wiki/File:Peugeot_206_WRC.jpg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707" y="1413241"/>
            <a:ext cx="2976093" cy="2198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710707" y="3211599"/>
            <a:ext cx="29760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http://</a:t>
            </a:r>
            <a:r>
              <a:rPr lang="en-US" sz="1000" dirty="0" err="1" smtClean="0"/>
              <a:t>civic.mit.edu</a:t>
            </a:r>
            <a:r>
              <a:rPr lang="en-US" sz="1000" dirty="0" smtClean="0"/>
              <a:t>/blog/</a:t>
            </a:r>
            <a:r>
              <a:rPr lang="en-US" sz="1000" dirty="0" err="1" smtClean="0"/>
              <a:t>natematias</a:t>
            </a:r>
            <a:r>
              <a:rPr lang="en-US" sz="1000" dirty="0" smtClean="0"/>
              <a:t>/pair-research-low-fi-tools-for-collaboration-in-teams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491992" y="89522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Rally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13834" y="880279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 Programming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6784" y="3763411"/>
            <a:ext cx="2967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Primary</a:t>
            </a:r>
          </a:p>
          <a:p>
            <a:r>
              <a:rPr lang="en-US" dirty="0" smtClean="0"/>
              <a:t>Know road conditions</a:t>
            </a:r>
          </a:p>
          <a:p>
            <a:r>
              <a:rPr lang="en-US" dirty="0" smtClean="0"/>
              <a:t>Know position of other teams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161104194" y="3763411"/>
            <a:ext cx="169782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Primary</a:t>
            </a:r>
          </a:p>
          <a:p>
            <a:pPr algn="r"/>
            <a:r>
              <a:rPr lang="en-US" dirty="0" smtClean="0"/>
              <a:t>Know state of master branch</a:t>
            </a:r>
          </a:p>
          <a:p>
            <a:pPr algn="r"/>
            <a:r>
              <a:rPr lang="en-US" dirty="0" smtClean="0"/>
              <a:t>Know position of other team-members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992" y="5032408"/>
            <a:ext cx="3079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Secondary</a:t>
            </a:r>
          </a:p>
          <a:p>
            <a:r>
              <a:rPr lang="en-US" dirty="0" smtClean="0"/>
              <a:t>Prepare for track</a:t>
            </a:r>
          </a:p>
          <a:p>
            <a:r>
              <a:rPr lang="en-US" dirty="0" smtClean="0"/>
              <a:t>Measure/analyze performance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860142" y="5032408"/>
            <a:ext cx="28266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smtClean="0"/>
              <a:t>Secondary</a:t>
            </a:r>
          </a:p>
          <a:p>
            <a:pPr algn="r"/>
            <a:r>
              <a:rPr lang="en-US" dirty="0" smtClean="0"/>
              <a:t>Support planning game</a:t>
            </a:r>
          </a:p>
          <a:p>
            <a:pPr algn="r"/>
            <a:r>
              <a:rPr lang="en-US" dirty="0" smtClean="0"/>
              <a:t>Measure/analyze velocity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206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5" grpId="0"/>
    </p:bldLst>
  </p:timing>
</p:sld>
</file>

<file path=ppt/theme/theme1.xml><?xml version="1.0" encoding="utf-8"?>
<a:theme xmlns:a="http://schemas.openxmlformats.org/drawingml/2006/main" name="Chalmers-G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orlag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Chalmers-Gu.thmx</Template>
  <TotalTime>983</TotalTime>
  <Words>252</Words>
  <Application>Microsoft Macintosh PowerPoint</Application>
  <PresentationFormat>On-screen Show (4:3)</PresentationFormat>
  <Paragraphs>41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Chalmers-Gu</vt:lpstr>
      <vt:lpstr>Vorlage</vt:lpstr>
      <vt:lpstr>Organizational remarks</vt:lpstr>
      <vt:lpstr>Task description</vt:lpstr>
      <vt:lpstr>Pair programming</vt:lpstr>
      <vt:lpstr>We know the tools of the driver…</vt:lpstr>
      <vt:lpstr>PowerPoint Presentation</vt:lpstr>
      <vt:lpstr>Task: Pair Programming Pacenotes</vt:lpstr>
    </vt:vector>
  </TitlesOfParts>
  <Company>Chalmers | University of Gothenburg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description</dc:title>
  <dc:creator>Eric Knauss</dc:creator>
  <cp:lastModifiedBy>Eric Knauss</cp:lastModifiedBy>
  <cp:revision>12</cp:revision>
  <dcterms:created xsi:type="dcterms:W3CDTF">2014-03-26T20:29:48Z</dcterms:created>
  <dcterms:modified xsi:type="dcterms:W3CDTF">2014-03-27T12:53:17Z</dcterms:modified>
</cp:coreProperties>
</file>